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3"/>
    <p:sldMasterId id="2147493467" r:id="rId4"/>
  </p:sldMasterIdLst>
  <p:notesMasterIdLst>
    <p:notesMasterId r:id="rId6"/>
  </p:notesMasterIdLst>
  <p:sldIdLst>
    <p:sldId id="267" r:id="rId5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9">
          <p15:clr>
            <a:srgbClr val="A4A3A4"/>
          </p15:clr>
        </p15:guide>
        <p15:guide id="2" orient="horz" pos="2323">
          <p15:clr>
            <a:srgbClr val="A4A3A4"/>
          </p15:clr>
        </p15:guide>
        <p15:guide id="3" orient="horz" pos="1379">
          <p15:clr>
            <a:srgbClr val="A4A3A4"/>
          </p15:clr>
        </p15:guide>
        <p15:guide id="4" pos="5377">
          <p15:clr>
            <a:srgbClr val="A4A3A4"/>
          </p15:clr>
        </p15:guide>
        <p15:guide id="5" pos="4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02" autoAdjust="0"/>
  </p:normalViewPr>
  <p:slideViewPr>
    <p:cSldViewPr snapToGrid="0" snapToObjects="1">
      <p:cViewPr varScale="1">
        <p:scale>
          <a:sx n="120" d="100"/>
          <a:sy n="120" d="100"/>
        </p:scale>
        <p:origin x="541" y="85"/>
      </p:cViewPr>
      <p:guideLst>
        <p:guide orient="horz" pos="389"/>
        <p:guide orient="horz" pos="2323"/>
        <p:guide orient="horz" pos="1379"/>
        <p:guide pos="5377"/>
        <p:guide pos="4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D126D2-5DEC-46C1-A295-0DD22E63A7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41F7CF-E9E9-43F6-A380-C41B0A67B33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628E0D5-CE02-4284-85DA-36F72D147BDB}" type="datetimeFigureOut">
              <a:rPr lang="en-AU"/>
              <a:pPr>
                <a:defRPr/>
              </a:pPr>
              <a:t>13/11/2022</a:t>
            </a:fld>
            <a:endParaRPr lang="en-A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BA2F6C0-7512-40BD-9DF0-41A62400109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A0CAB04-FC74-462B-A4E7-5A09822DF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C9680-B4B0-421C-9D36-B3D084505B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A301C-781C-4610-B46B-01B4B65E30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86970F7-E160-418B-B323-BBCF71B700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B5912A5-B05F-493A-B098-4E5DF786EF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3861A4F8-E928-4DB6-94DF-B65C40DC1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AU" altLang="en-US"/>
              <a:t>Presentation View (Power point full screen showing slides with overlaid window for camera shot of presenter)</a:t>
            </a: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DD85FD43-7097-42A9-845B-DA2C976459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58D219D-857A-4604-85F1-565AE2962792}" type="slidenum">
              <a:rPr lang="en-AU" altLang="en-US"/>
              <a:pPr/>
              <a:t>1</a:t>
            </a:fld>
            <a:endParaRPr lang="en-A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1B1CD-0CDE-4168-B40B-E40193F7C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6F765-47FF-4E6B-BBF8-958C4F2D2C7F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EFE2D-E4CE-4CD7-86EA-B1C068E4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47106-A84B-48B6-B7F2-1FC52F74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63452-66D7-4C14-AFEE-337B32D6AE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3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EB3C9-420B-4486-8D82-1A124E07C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45560-F38F-436E-A3A7-0107FF4B062D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36638-DB4F-4ABA-BE41-91AFF7BCD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7AF1F-ECCA-4BBC-94F5-B03C33B31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89E7-272D-4894-9268-F7A3C0726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07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ADF4E-D43B-479C-B715-1197C14F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7A516-D5B9-4B4A-8EB1-905829547F72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C1257-D82C-4ADC-A11B-CB6464A06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9AF5C-98E5-4125-AB60-4885E3F7D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F1A75-861C-42B9-AC09-D8E55B7C7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13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mi-NZ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AF5BC-E54B-42E7-897E-44560845D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E3E38-981F-4AD2-86B6-FD20F317923E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DFA84-7B2B-4F55-9E11-B0AEB5FD8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41CAB-C3F1-4FAF-B767-5724D3FAD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BEA9-4557-48C3-8F26-FF0676322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9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4939E-4B22-4208-998C-84DB2D8EB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2B800-AABC-48A7-8425-386A51536831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8C46F-CEAD-42A0-97FA-3336FA307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E57DC-A83F-4AB1-8735-19CBB0C5D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EE10F-90E2-48EC-ADFC-5ACF7AA936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52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mi-NZ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E5D34-595A-48A8-8E06-57F1A5906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80E20-42FE-4149-B098-3C887FDA1BE9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04E84-8402-4E62-A734-3D0A8F83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334CD-1E41-428A-B135-2EDE025B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71C81-18B5-4EA9-8621-2DCF78374F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830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255171-9799-4531-97E6-2FC82DBB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451F-C5C4-42ED-92F7-BB31FDCA1DDD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EFDC02-13AC-4BF4-BF12-077C758D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6231CE-4C2E-4095-9752-D3911A8F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6FEF5-9F3A-4A6D-A0F3-C981286113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332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mi-N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mi-N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3324F5B-0257-4AB4-B703-98910993D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3E815-7949-42F7-9B34-D77914A46460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B3FCDA-EF81-4649-A728-1BBD89EFB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19DD42E-BE17-458B-9393-6C0B26118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06A8A-120D-41FD-BB94-02AF74E6EE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187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74E8FE7-B057-41A4-B481-1644182E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82E26-4A63-4F2D-AA8E-E327568C005F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A1DF354-1B8C-49F6-BDB7-E9B90C19F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EB01797-8E56-454F-B998-BA4E47134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B8D2E-188F-4B40-B0C6-27142F7CA5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601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D8F577D-47FC-4787-8DA8-83F906859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26CC0-7958-4408-AD03-F85350C97944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88852B0-9B79-4461-AD70-019662D99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3889E70-665A-4170-8EC1-C5D625BE9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82ACD-2391-4633-9EC5-899E3721D4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394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mi-NZ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7D62D8-7B99-4DEA-AC53-8DDFEDB4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69C47-C996-4B1B-857F-D81821C9E0DF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A06070-6441-462F-A99D-4935F957D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C6199D-3CB5-4177-96B2-02AEFEE66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AC25-7886-4BF5-B554-796F080FD5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92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832FC-276E-4FB3-A5A8-6B30467FD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C57E8-AA86-4D87-A015-14A85C41F958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EB446-8DA8-4FA8-98A9-7D23B272C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C4D1D-6438-40A7-9C47-9E0EEA6E9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D2612-AA12-4B1C-92F5-EBC6BA8EB7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9603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mi-NZ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263768-83B6-4D38-AB35-7F9E25EA3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88D9D-8ED7-4008-AEC0-3BFF5408A46D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5D0911-CF70-4435-A5F1-4D95E2F8C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E957B0-A5B2-40E9-B49A-C5BDD653C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FE18D-74B8-488F-ADCD-AE8C6CAD5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269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D759D-13D6-4C16-A401-22152A97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7CA94-83C8-4D4F-AF96-0E5A6E098C67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0EE27-0D89-4A86-AD17-60780F8C9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9B90A-4217-40E9-9E91-33E2D823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F55E1-E996-4452-8822-7322B75ADB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2472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B0294-82F1-465A-ABBB-D57BC39C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80ABB-4882-4A47-A5B0-2BB1E6C7606C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1CEB2-3A82-4F2A-AAB9-7DA126E3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F1594-9039-4AC1-BFA1-29AD12FF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39D5B-EF3E-4C0C-959B-93CAC6AE41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37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7F274-BBA1-4665-9C23-D6F4D44C3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5D68B-A169-4ABF-9C5D-BD7297FD0C86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1B494-3EC7-4840-9253-781597C2E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42E24-0C52-432C-A33F-92781AA27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CCF22-787B-4C93-AEBF-9937CD1DFB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76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DC4BCE7-5AF0-47A1-BDC4-48954FF51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FAED1-4582-4639-A2C5-0F5F41679EE0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CB1211-4F8A-46AE-B68E-2D1A82DC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7ACC31-D8D8-4818-B4AE-E66C9667B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F36DE-61E0-44F2-BF2C-98190E83A2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37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4562B7E-DF5D-4A3F-9ABA-F98ACD960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1C308-36B3-4810-B608-8D1152D75F21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91A410E-3325-4660-9BA1-45800070F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82485F-358D-4A35-BD6A-1DD3DD470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C2302-1E77-4D9C-9CF5-89DE9B0580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27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708247-35C8-4C6E-98F5-BF45B1AE0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9ED7-E17F-4150-88AD-FC0EBC1BA2B8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2817D7D-8C4F-4F40-896A-C3B3DDDA4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FBD1CD1-613E-4ABA-BBCD-355C0186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57687-E5B4-4438-8945-108E29836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13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0A266A0-BCB3-42F6-A35D-7A3A3B2D2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3AAC4-7829-41D1-A0AD-EE7B163B5008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434E405-933B-463C-95EE-7E5C740FA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2DD616-CA82-4400-B0F3-C5609EB49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5CD1E-8374-4E39-9FA8-821E0AA7D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68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CF32F-7F98-4E3D-9108-CB358351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98E5-702F-49C7-97D4-ED647D91784E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26D06-066E-488A-90BC-18A4499B8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50878-6279-48D8-9CC0-D1B8B600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4AF640-9B59-42C4-B189-2BBAD5134A53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rgbClr val="88A4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16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0497F88-F0B6-4705-9A9D-4B51605B9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3005-DF2D-4F28-A274-E901AA401EE4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A0EFAF-8347-4A63-8E22-D7AEB50C0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0130B5-D112-487A-B57B-070FB9293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D7C4-478F-4E86-ACFD-9F0C25BB66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36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9ED6052-3D65-4F1A-8099-D0C472F7E07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BC070E5-E600-4A88-A8CD-8C1770760F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2C566-A0AD-4DA9-8C27-B14136C01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C2A77E-9062-4916-B3D7-C55990AC04A6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9F2C2-4F96-4F5A-A8DB-9659BFE20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EA847-2628-40E8-B2F3-E916F00B9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662531-979D-4FAA-AC12-A44E61ED47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41" r:id="rId1"/>
    <p:sldLayoutId id="2147493642" r:id="rId2"/>
    <p:sldLayoutId id="2147493643" r:id="rId3"/>
    <p:sldLayoutId id="2147493644" r:id="rId4"/>
    <p:sldLayoutId id="2147493645" r:id="rId5"/>
    <p:sldLayoutId id="2147493646" r:id="rId6"/>
    <p:sldLayoutId id="2147493647" r:id="rId7"/>
    <p:sldLayoutId id="2147493662" r:id="rId8"/>
    <p:sldLayoutId id="2147493648" r:id="rId9"/>
    <p:sldLayoutId id="2147493649" r:id="rId10"/>
    <p:sldLayoutId id="214749365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FD4BB726-D82D-4223-9D2C-B8E448972F3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A8377ACB-68A9-4F2F-937F-8865F2BB68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FC0B9-DC2E-42B0-A320-B9ED750AC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51C9D3A-9199-4013-83E9-EFE2D6E127BD}" type="datetimeFigureOut">
              <a:rPr lang="en-US" altLang="en-US"/>
              <a:pPr>
                <a:defRPr/>
              </a:pPr>
              <a:t>11/13/2022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414A3-EBE7-4457-B496-485B59E57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8CDF4-AC9C-4564-9AA0-06386B3AD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1E0B62E-404A-490D-B649-BFF34586C5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51" r:id="rId1"/>
    <p:sldLayoutId id="2147493652" r:id="rId2"/>
    <p:sldLayoutId id="2147493653" r:id="rId3"/>
    <p:sldLayoutId id="2147493654" r:id="rId4"/>
    <p:sldLayoutId id="2147493655" r:id="rId5"/>
    <p:sldLayoutId id="2147493656" r:id="rId6"/>
    <p:sldLayoutId id="2147493657" r:id="rId7"/>
    <p:sldLayoutId id="2147493658" r:id="rId8"/>
    <p:sldLayoutId id="2147493659" r:id="rId9"/>
    <p:sldLayoutId id="2147493660" r:id="rId10"/>
    <p:sldLayoutId id="214749366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179D548-9EA0-4926-9C7E-DC2AA1545D9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644792" y="4400507"/>
            <a:ext cx="3354275" cy="6932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E3BB1C-E45A-414E-BA95-B2C526127C15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19</Words>
  <Application>Microsoft Office PowerPoint</Application>
  <PresentationFormat>On-screen Show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Donna Clapham</cp:lastModifiedBy>
  <cp:revision>56</cp:revision>
  <dcterms:created xsi:type="dcterms:W3CDTF">2010-04-12T23:12:02Z</dcterms:created>
  <dcterms:modified xsi:type="dcterms:W3CDTF">2022-11-12T22:07:48Z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_Version">
    <vt:lpwstr/>
  </property>
  <property fmtid="{D5CDD505-2E9C-101B-9397-08002B2CF9AE}" pid="4" name="_Status">
    <vt:lpwstr>Not Started</vt:lpwstr>
  </property>
</Properties>
</file>